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4" r:id="rId2"/>
    <p:sldId id="257" r:id="rId3"/>
    <p:sldId id="263" r:id="rId4"/>
    <p:sldId id="384" r:id="rId5"/>
    <p:sldId id="317" r:id="rId6"/>
    <p:sldId id="385" r:id="rId7"/>
    <p:sldId id="337" r:id="rId8"/>
    <p:sldId id="362" r:id="rId9"/>
    <p:sldId id="365" r:id="rId10"/>
    <p:sldId id="366" r:id="rId11"/>
    <p:sldId id="367" r:id="rId12"/>
    <p:sldId id="332" r:id="rId13"/>
    <p:sldId id="345" r:id="rId14"/>
    <p:sldId id="346" r:id="rId15"/>
    <p:sldId id="347" r:id="rId16"/>
    <p:sldId id="348" r:id="rId17"/>
    <p:sldId id="378" r:id="rId18"/>
    <p:sldId id="379" r:id="rId19"/>
    <p:sldId id="380" r:id="rId20"/>
    <p:sldId id="381" r:id="rId21"/>
    <p:sldId id="382" r:id="rId22"/>
    <p:sldId id="358" r:id="rId23"/>
    <p:sldId id="383" r:id="rId24"/>
    <p:sldId id="359" r:id="rId25"/>
    <p:sldId id="360" r:id="rId26"/>
    <p:sldId id="341" r:id="rId27"/>
    <p:sldId id="339" r:id="rId28"/>
    <p:sldId id="340" r:id="rId29"/>
    <p:sldId id="342" r:id="rId30"/>
    <p:sldId id="370" r:id="rId31"/>
    <p:sldId id="369" r:id="rId32"/>
    <p:sldId id="368" r:id="rId33"/>
    <p:sldId id="336" r:id="rId34"/>
    <p:sldId id="373" r:id="rId35"/>
    <p:sldId id="372" r:id="rId36"/>
    <p:sldId id="371" r:id="rId37"/>
    <p:sldId id="374" r:id="rId38"/>
    <p:sldId id="375" r:id="rId39"/>
    <p:sldId id="376" r:id="rId40"/>
    <p:sldId id="316" r:id="rId4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969"/>
    <a:srgbClr val="728FA5"/>
    <a:srgbClr val="4BACC6"/>
    <a:srgbClr val="E7E7E7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964" autoAdjust="0"/>
  </p:normalViewPr>
  <p:slideViewPr>
    <p:cSldViewPr snapToGrid="0">
      <p:cViewPr varScale="1">
        <p:scale>
          <a:sx n="80" d="100"/>
          <a:sy n="80" d="100"/>
        </p:scale>
        <p:origin x="111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5.svg"/><Relationship Id="rId12" Type="http://schemas.openxmlformats.org/officeDocument/2006/relationships/image" Target="../media/image19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7.png"/><Relationship Id="rId19" Type="http://schemas.openxmlformats.org/officeDocument/2006/relationships/image" Target="../media/image23.svg"/><Relationship Id="rId4" Type="http://schemas.openxmlformats.org/officeDocument/2006/relationships/image" Target="../media/image13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E3A34D8A-7B30-4157-A176-807F33EA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31C1E1-397D-4E27-A4C8-046920A6E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NUMBER GAME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763668" y="4309529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787301" y="4752919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24427"/>
            <a:ext cx="16064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865761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134897" y="158575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7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662256" y="2658533"/>
            <a:ext cx="1383877" cy="1205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136204" y="1709055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BA038307-6712-9C4F-9A26-7ADCB7CB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11" t="64130" r="32581" b="25748"/>
          <a:stretch/>
        </p:blipFill>
        <p:spPr>
          <a:xfrm>
            <a:off x="5136204" y="4513636"/>
            <a:ext cx="3620931" cy="684811"/>
          </a:xfrm>
          <a:prstGeom prst="rect">
            <a:avLst/>
          </a:prstGeom>
        </p:spPr>
      </p:pic>
      <p:pic>
        <p:nvPicPr>
          <p:cNvPr id="16" name="Immagine 15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56ED3735-4134-1B49-84A3-F544BD5BF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35" t="64646" r="32258" b="25745"/>
          <a:stretch/>
        </p:blipFill>
        <p:spPr>
          <a:xfrm>
            <a:off x="5136204" y="3731903"/>
            <a:ext cx="3620931" cy="64996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471ACBF-DB2B-AE45-9106-6E5E2D98F381}"/>
              </a:ext>
            </a:extLst>
          </p:cNvPr>
          <p:cNvCxnSpPr>
            <a:cxnSpLocks/>
          </p:cNvCxnSpPr>
          <p:nvPr/>
        </p:nvCxnSpPr>
        <p:spPr>
          <a:xfrm>
            <a:off x="3662256" y="4207933"/>
            <a:ext cx="1383877" cy="173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D79AEBE-92DD-4838-B2F5-8BFE10A43626}"/>
              </a:ext>
            </a:extLst>
          </p:cNvPr>
          <p:cNvGrpSpPr/>
          <p:nvPr/>
        </p:nvGrpSpPr>
        <p:grpSpPr>
          <a:xfrm>
            <a:off x="2438146" y="2018932"/>
            <a:ext cx="688226" cy="609892"/>
            <a:chOff x="3575407" y="2157671"/>
            <a:chExt cx="642632" cy="5065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257AFAD-1971-4C57-98D3-7133A975683C}"/>
                </a:ext>
              </a:extLst>
            </p:cNvPr>
            <p:cNvSpPr/>
            <p:nvPr/>
          </p:nvSpPr>
          <p:spPr>
            <a:xfrm>
              <a:off x="3575407" y="2158695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AA5FD9D-20B3-4B19-8E7E-86192E6BCBFD}"/>
                </a:ext>
              </a:extLst>
            </p:cNvPr>
            <p:cNvSpPr/>
            <p:nvPr/>
          </p:nvSpPr>
          <p:spPr>
            <a:xfrm>
              <a:off x="3575408" y="2157671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54900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9B970-5225-9744-8568-21521C7ECF20}"/>
              </a:ext>
            </a:extLst>
          </p:cNvPr>
          <p:cNvSpPr/>
          <p:nvPr/>
        </p:nvSpPr>
        <p:spPr>
          <a:xfrm>
            <a:off x="4001893" y="3323106"/>
            <a:ext cx="1140209" cy="1425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1DD990CB-DDAA-6C48-8B56-43FE4C9AF756}"/>
              </a:ext>
            </a:extLst>
          </p:cNvPr>
          <p:cNvSpPr/>
          <p:nvPr/>
        </p:nvSpPr>
        <p:spPr>
          <a:xfrm>
            <a:off x="2351036" y="3117814"/>
            <a:ext cx="1100390" cy="840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Elemento grafico 11" descr="Chiudi con riempimento a tinta unita">
            <a:extLst>
              <a:ext uri="{FF2B5EF4-FFF2-40B4-BE49-F238E27FC236}">
                <a16:creationId xmlns:a16="http://schemas.microsoft.com/office/drawing/2014/main" id="{D9585490-9350-5D4D-A6F4-0CDD5866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42" y="2127214"/>
            <a:ext cx="990600" cy="990600"/>
          </a:xfrm>
          <a:prstGeom prst="rect">
            <a:avLst/>
          </a:prstGeom>
        </p:spPr>
      </p:pic>
      <p:pic>
        <p:nvPicPr>
          <p:cNvPr id="13" name="Elemento grafico 12" descr="Chiudi con riempimento a tinta unita">
            <a:extLst>
              <a:ext uri="{FF2B5EF4-FFF2-40B4-BE49-F238E27FC236}">
                <a16:creationId xmlns:a16="http://schemas.microsoft.com/office/drawing/2014/main" id="{6DFDD774-8BBF-464B-AC49-DBAD31F2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931" y="4493079"/>
            <a:ext cx="990600" cy="990600"/>
          </a:xfrm>
          <a:prstGeom prst="rect">
            <a:avLst/>
          </a:prstGeom>
        </p:spPr>
      </p:pic>
      <p:pic>
        <p:nvPicPr>
          <p:cNvPr id="15" name="Elemento grafico 14" descr="Chiudi con riempimento a tinta unita">
            <a:extLst>
              <a:ext uri="{FF2B5EF4-FFF2-40B4-BE49-F238E27FC236}">
                <a16:creationId xmlns:a16="http://schemas.microsoft.com/office/drawing/2014/main" id="{441EBB52-CEA0-2A43-8420-57CD0C49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4493079"/>
            <a:ext cx="990600" cy="990600"/>
          </a:xfrm>
          <a:prstGeom prst="rect">
            <a:avLst/>
          </a:prstGeom>
        </p:spPr>
      </p:pic>
      <p:pic>
        <p:nvPicPr>
          <p:cNvPr id="16" name="Elemento grafico 15" descr="Chiudi con riempimento a tinta unita">
            <a:extLst>
              <a:ext uri="{FF2B5EF4-FFF2-40B4-BE49-F238E27FC236}">
                <a16:creationId xmlns:a16="http://schemas.microsoft.com/office/drawing/2014/main" id="{E147B7A2-7BE3-8A4F-9F37-CD1B3F8CE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2967614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0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F1467962-79FB-0643-BE26-9D3E25663505}"/>
              </a:ext>
            </a:extLst>
          </p:cNvPr>
          <p:cNvSpPr/>
          <p:nvPr/>
        </p:nvSpPr>
        <p:spPr>
          <a:xfrm>
            <a:off x="3504761" y="4763457"/>
            <a:ext cx="2347617" cy="72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88541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FD660781-80D9-B941-96E9-DF1EE6363DAC}"/>
              </a:ext>
            </a:extLst>
          </p:cNvPr>
          <p:cNvSpPr/>
          <p:nvPr/>
        </p:nvSpPr>
        <p:spPr>
          <a:xfrm>
            <a:off x="6017627" y="2076391"/>
            <a:ext cx="687973" cy="56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327333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29CEAD-1F40-D54B-96B5-CA468C1AF0D0}"/>
              </a:ext>
            </a:extLst>
          </p:cNvPr>
          <p:cNvSpPr/>
          <p:nvPr/>
        </p:nvSpPr>
        <p:spPr>
          <a:xfrm>
            <a:off x="6041104" y="2001420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59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84D22F-B62F-45ED-9BC1-C5AE23958F06}"/>
              </a:ext>
            </a:extLst>
          </p:cNvPr>
          <p:cNvSpPr txBox="1"/>
          <p:nvPr/>
        </p:nvSpPr>
        <p:spPr>
          <a:xfrm>
            <a:off x="135869" y="628200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96B84703-7E9E-4807-81C2-4C452FF0E231}"/>
              </a:ext>
            </a:extLst>
          </p:cNvPr>
          <p:cNvSpPr/>
          <p:nvPr/>
        </p:nvSpPr>
        <p:spPr>
          <a:xfrm>
            <a:off x="1008159" y="72148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0FF69E-7746-48F3-A945-841E5700FBEC}"/>
              </a:ext>
            </a:extLst>
          </p:cNvPr>
          <p:cNvSpPr txBox="1"/>
          <p:nvPr/>
        </p:nvSpPr>
        <p:spPr>
          <a:xfrm>
            <a:off x="1823712" y="622600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29C30F-C2E6-4615-84BD-BA56EE9FEA72}"/>
              </a:ext>
            </a:extLst>
          </p:cNvPr>
          <p:cNvSpPr txBox="1"/>
          <p:nvPr/>
        </p:nvSpPr>
        <p:spPr>
          <a:xfrm>
            <a:off x="3480757" y="628200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062ADDF-2518-4C4A-9106-1AFDC308FB12}"/>
              </a:ext>
            </a:extLst>
          </p:cNvPr>
          <p:cNvSpPr txBox="1"/>
          <p:nvPr/>
        </p:nvSpPr>
        <p:spPr>
          <a:xfrm>
            <a:off x="5200628" y="631589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96995F08-3973-4B61-ADA7-78F1372C3C21}"/>
              </a:ext>
            </a:extLst>
          </p:cNvPr>
          <p:cNvSpPr/>
          <p:nvPr/>
        </p:nvSpPr>
        <p:spPr>
          <a:xfrm>
            <a:off x="2672227" y="71588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57836BA-1250-495B-B988-D3701042087A}"/>
              </a:ext>
            </a:extLst>
          </p:cNvPr>
          <p:cNvSpPr/>
          <p:nvPr/>
        </p:nvSpPr>
        <p:spPr>
          <a:xfrm>
            <a:off x="4340934" y="67690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470EA50-D832-455B-BF4D-F2106D1F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248" y="1139054"/>
            <a:ext cx="9420248" cy="5242399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055891" y="4046817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6C49663A-8729-49FE-8F29-1224C769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40E82A-11BC-4DF2-8466-BA3988B7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11">
            <a:extLst>
              <a:ext uri="{FF2B5EF4-FFF2-40B4-BE49-F238E27FC236}">
                <a16:creationId xmlns:a16="http://schemas.microsoft.com/office/drawing/2014/main" id="{9E51677A-EC64-4558-96BE-BCD10ABE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24C75C-6965-437F-B857-8075C053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1886</TotalTime>
  <Words>1150</Words>
  <Application>Microsoft Office PowerPoint</Application>
  <PresentationFormat>Presentazione su schermo (4:3)</PresentationFormat>
  <Paragraphs>281</Paragraphs>
  <Slides>40</Slides>
  <Notes>2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6" baseType="lpstr">
      <vt:lpstr>BLAIRMDITC TT MEDIUM</vt:lpstr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STATO DELL’ARTE</vt:lpstr>
      <vt:lpstr>STATO DELL’ARTE</vt:lpstr>
      <vt:lpstr>Presentazione Giochi</vt:lpstr>
      <vt:lpstr>Presentazione Giochi</vt:lpstr>
      <vt:lpstr>Presentazione Giochi</vt:lpstr>
      <vt:lpstr>Presentazione Giochi</vt:lpstr>
      <vt:lpstr>NUMBER GAME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129</cp:revision>
  <dcterms:created xsi:type="dcterms:W3CDTF">2015-05-26T12:27:57Z</dcterms:created>
  <dcterms:modified xsi:type="dcterms:W3CDTF">2021-04-26T15:51:32Z</dcterms:modified>
</cp:coreProperties>
</file>